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6" y="31416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6131687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Beef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veg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/>
          </a:p>
          <a:p>
            <a:pPr algn="l"/>
            <a:r>
              <a:rPr lang="en-GB" sz="1000" b="1" dirty="0"/>
              <a:t>Jelly &amp; fruit </a:t>
            </a:r>
            <a:endParaRPr lang="en-GB" sz="1000" b="1" i="0" u="none" strike="noStrike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9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  <a:r>
              <a:rPr lang="en-GB" sz="1050" b="1" dirty="0">
                <a:solidFill>
                  <a:srgbClr val="1A2C4B"/>
                </a:solidFill>
              </a:rPr>
              <a:t>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Pasta </a:t>
            </a: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Chicken Goujon Wrap with </a:t>
            </a:r>
            <a:r>
              <a:rPr lang="en-GB" sz="1050" b="1" dirty="0">
                <a:solidFill>
                  <a:srgbClr val="1A2C4B"/>
                </a:solidFill>
              </a:rPr>
              <a:t>Sweet chilli dip,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 Mashed Potato,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Sweetcorn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Artic </a:t>
            </a:r>
            <a:r>
              <a:rPr lang="en-GB" sz="1050" b="1" dirty="0">
                <a:solidFill>
                  <a:srgbClr val="1A2C4B"/>
                </a:solidFill>
              </a:rPr>
              <a:t>Roll &amp; Fresh Fruit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5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Mashed / Roasties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Carrots &amp; Cauliflower 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Salmon &amp; Creamy Tomato Pasta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Carrots &amp; Cauliflower 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Chocolate cake </a:t>
            </a:r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304416" y="2123375"/>
            <a:ext cx="1778626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Golden Crumbed Fish Fingers,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Beans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Homemade Margherita Pizza,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&amp; Beans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Toffee or strawberry Yoghurt &amp; Fresh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</a:t>
            </a:r>
            <a:r>
              <a:rPr lang="en-GB" sz="1000" b="1" dirty="0">
                <a:solidFill>
                  <a:srgbClr val="1A2C4B"/>
                </a:solidFill>
              </a:rPr>
              <a:t>or Veggie Dog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 Potato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</a:t>
            </a:r>
            <a:r>
              <a:rPr lang="en-GB" sz="1000" b="1" dirty="0">
                <a:solidFill>
                  <a:srgbClr val="1A2C4B"/>
                </a:solidFill>
              </a:rPr>
              <a:t>n the cob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</a:t>
            </a:r>
            <a:r>
              <a:rPr lang="en-GB" sz="1000" b="1" dirty="0">
                <a:solidFill>
                  <a:srgbClr val="1A2C4B"/>
                </a:solidFill>
              </a:rPr>
              <a:t>tcorn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Chocolate Cookie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137621" y="2123375"/>
            <a:ext cx="17052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Toffee or strawberry flavoured yoghurt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Old school cake &amp; Custard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3" y="2128749"/>
            <a:ext cx="17641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Rice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Carrots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Artic Roll &amp; Fresh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8012243" y="2123374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Goujons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dirty="0">
              <a:solidFill>
                <a:srgbClr val="92D050"/>
              </a:solidFill>
            </a:endParaRPr>
          </a:p>
          <a:p>
            <a:pPr algn="l"/>
            <a:r>
              <a:rPr lang="en-GB" sz="1000" b="1" dirty="0">
                <a:solidFill>
                  <a:srgbClr val="92D050"/>
                </a:solidFill>
              </a:rPr>
              <a:t>Or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Potato with Tuna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5974090" y="2184930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a Tomato &amp; Basil Sauce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dirty="0">
                <a:solidFill>
                  <a:srgbClr val="002060"/>
                </a:solidFill>
              </a:rPr>
              <a:t>Jelly 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Cauliflowe</a:t>
            </a:r>
            <a:r>
              <a:rPr lang="en-GB" sz="1000" b="1" dirty="0">
                <a:solidFill>
                  <a:srgbClr val="1A2C4B"/>
                </a:solidFill>
              </a:rPr>
              <a:t>r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Potato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Jam &amp; Coconut cake &amp; custard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03474" y="2184930"/>
            <a:ext cx="1733633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Wedges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Artic Roll &amp; Fruit </a:t>
            </a:r>
          </a:p>
          <a:p>
            <a:endParaRPr lang="en-GB" sz="1000" b="1" dirty="0">
              <a:solidFill>
                <a:srgbClr val="1A2C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303826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Creamy Chicken &amp; Broccoli 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 err="1">
                <a:solidFill>
                  <a:srgbClr val="1A2C4B"/>
                </a:solidFill>
              </a:rPr>
              <a:t>Flakemeal</a:t>
            </a:r>
            <a:r>
              <a:rPr lang="en-GB" sz="1000" b="1" dirty="0">
                <a:solidFill>
                  <a:srgbClr val="1A2C4B"/>
                </a:solidFill>
              </a:rPr>
              <a:t> &amp; Fruit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Flatbread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/>
          </a:p>
          <a:p>
            <a:r>
              <a:rPr lang="en-GB" sz="1000" b="1" dirty="0"/>
              <a:t>Shortbread &amp; fresh fruit </a:t>
            </a:r>
            <a:endParaRPr lang="en-GB" sz="1000" b="1" i="0" u="none" strike="noStrike" dirty="0"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80048" y="2048042"/>
            <a:ext cx="172004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Lasagne,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Artic </a:t>
            </a:r>
            <a:r>
              <a:rPr lang="en-GB" sz="1000" b="1" dirty="0">
                <a:solidFill>
                  <a:srgbClr val="1A2C4B"/>
                </a:solidFill>
              </a:rPr>
              <a:t>roll &amp; fresh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Krispie sprinkle </a:t>
            </a:r>
            <a:r>
              <a:rPr lang="en-GB" sz="1000" b="1" i="0" u="none" strike="noStrike" dirty="0" err="1">
                <a:solidFill>
                  <a:srgbClr val="1A2C4B"/>
                </a:solidFill>
                <a:effectLst/>
              </a:rPr>
              <a:t>sq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custard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210791" y="2124987"/>
            <a:ext cx="17200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BBQ Pulled Pork Pizza Wrap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Jelly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&amp;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</a:t>
            </a:r>
            <a:r>
              <a:rPr lang="en-GB" sz="1000" b="1" dirty="0">
                <a:solidFill>
                  <a:srgbClr val="1A2C4B"/>
                </a:solidFill>
              </a:rPr>
              <a:t>/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 Burger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26968-391C-4A6B-A8F4-FE302A4651EE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3fb5e4cd-4fb9-4a04-b8e7-1efb93a0c348"/>
    <ds:schemaRef ds:uri="f098a31c-cf5f-4701-95f1-80706b2c2303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</TotalTime>
  <Words>759</Words>
  <Application>Microsoft Office PowerPoint</Application>
  <PresentationFormat>A4 Paper (210x297 mm)</PresentationFormat>
  <Paragraphs>455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G McKeown</cp:lastModifiedBy>
  <cp:revision>10</cp:revision>
  <cp:lastPrinted>2024-04-23T07:22:38Z</cp:lastPrinted>
  <dcterms:created xsi:type="dcterms:W3CDTF">2023-06-15T15:32:02Z</dcterms:created>
  <dcterms:modified xsi:type="dcterms:W3CDTF">2024-04-23T07:23:09Z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