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" y="88514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6131687" y="2123375"/>
            <a:ext cx="169127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Chinese Style Beef 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Chinese style veg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Noodles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dirty="0"/>
          </a:p>
          <a:p>
            <a:pPr algn="l"/>
            <a:r>
              <a:rPr lang="en-GB" sz="1000" b="1" dirty="0"/>
              <a:t>Shortbread &amp; fruit </a:t>
            </a:r>
            <a:endParaRPr lang="en-GB" sz="1000" b="1" i="0" u="none" strike="noStrike" dirty="0"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5149" y="2123375"/>
            <a:ext cx="1694969" cy="3639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Beef Bolognaise</a:t>
            </a:r>
            <a:r>
              <a:rPr lang="en-GB" sz="1050" b="1" dirty="0">
                <a:solidFill>
                  <a:srgbClr val="1A2C4B"/>
                </a:solidFill>
              </a:rPr>
              <a:t>,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Pasta </a:t>
            </a: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Sweetcorn 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Chicken Goujon Wrap with </a:t>
            </a:r>
            <a:r>
              <a:rPr lang="en-GB" sz="1050" b="1" dirty="0">
                <a:solidFill>
                  <a:srgbClr val="1A2C4B"/>
                </a:solidFill>
              </a:rPr>
              <a:t>Sweet chilli dip,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 Mashed Potato,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Sweetcorn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dirty="0">
              <a:solidFill>
                <a:srgbClr val="91B23B"/>
              </a:solidFill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Chocolate Chip Cookie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50" b="1" dirty="0">
                <a:solidFill>
                  <a:srgbClr val="1A2C4B"/>
                </a:solidFill>
              </a:rPr>
              <a:t>Roast Gammon Dinner, 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Mashed / Roasties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Carrots &amp; Cauliflower 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Salmon &amp; Creamy Tomato Pasta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Carrots &amp; Cauliflower </a:t>
            </a:r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Raspberry Sponge </a:t>
            </a:r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304416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Golden Crumbed Fish Fingers,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Beans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Homemade Margherita Pizza,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Chips &amp; Beans</a:t>
            </a:r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dirty="0">
              <a:solidFill>
                <a:srgbClr val="91B23B"/>
              </a:solidFill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dirty="0">
              <a:solidFill>
                <a:srgbClr val="91B23B"/>
              </a:solidFill>
            </a:endParaRPr>
          </a:p>
          <a:p>
            <a:pPr algn="l"/>
            <a:r>
              <a:rPr lang="en-GB" sz="105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Raspberry Jelly &amp; Two Fruits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03927" y="2123375"/>
            <a:ext cx="161715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Hot Dog </a:t>
            </a:r>
            <a:r>
              <a:rPr lang="en-GB" sz="1000" b="1" dirty="0">
                <a:solidFill>
                  <a:srgbClr val="1A2C4B"/>
                </a:solidFill>
              </a:rPr>
              <a:t>or Veggie Dog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Hoops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dirty="0">
              <a:solidFill>
                <a:srgbClr val="797B84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&amp; Summer Veg Pie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 Potato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</a:t>
            </a:r>
            <a:r>
              <a:rPr lang="en-GB" sz="1000" b="1" dirty="0">
                <a:solidFill>
                  <a:srgbClr val="1A2C4B"/>
                </a:solidFill>
              </a:rPr>
              <a:t>n the cob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887879" y="572195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9F2A07-2C7E-BA62-D741-1DF5C9850EB4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5154D7-A829-B2CF-FE21-ECF141E19CEC}"/>
              </a:ext>
            </a:extLst>
          </p:cNvPr>
          <p:cNvGrpSpPr/>
          <p:nvPr/>
        </p:nvGrpSpPr>
        <p:grpSpPr>
          <a:xfrm>
            <a:off x="188287" y="6290277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4DD63-CB44-D9F7-A0CE-C3ECBE029A74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EA8937BB-6F87-88A9-DB90-B40AE43DAEAF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EF6057D-D0CD-35B2-E02B-BE03B9FDAF1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88C581D2-7614-7C8E-8757-654CE81AF67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DC8A540-2466-08E0-65CC-7D4C850DDC77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BE1EEC48-F4DC-3E88-22B5-C2A3FDD3816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E1085A-2B1E-29DB-529E-A6D14C879E8C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29DA14-F5FB-8530-2564-7D289D6FC86C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Beans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Freshly Baked Ham &amp; Cheese Panini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</a:t>
            </a:r>
            <a:r>
              <a:rPr lang="en-GB" sz="1000" b="1" dirty="0">
                <a:solidFill>
                  <a:srgbClr val="1A2C4B"/>
                </a:solidFill>
              </a:rPr>
              <a:t>tcorn </a:t>
            </a:r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Yoghurt &amp; Fruit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6137621" y="2123375"/>
            <a:ext cx="170526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797B84"/>
                </a:solidFill>
              </a:rPr>
              <a:t>O</a:t>
            </a:r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Pork Sausages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Potatoes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Chocolate Cake &amp; Fruit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Roast Chicken Dinner,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 </a:t>
            </a: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Broccoli &amp; Baton Carrots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Quorn Dippers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 </a:t>
            </a: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Broccoli &amp; Baton Carrots</a:t>
            </a:r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Arctic Roll and Peaches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2262953" y="2128749"/>
            <a:ext cx="176416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Ragu Italia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Rice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Diced Carrots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Wedges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Diced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Carrots 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Lemon Cake &amp; Custard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654968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Hoops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Mediterranean Vegetable Pasta Bake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Ice cream &amp; Fruit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Pure Apple </a:t>
            </a:r>
            <a:r>
              <a:rPr lang="en-GB" sz="1000" b="1" dirty="0">
                <a:solidFill>
                  <a:srgbClr val="1A2C4B"/>
                </a:solidFill>
              </a:rPr>
              <a:t>/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Orange Juice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>
              <a:solidFill>
                <a:srgbClr val="14194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C5021-B843-0B2F-DFD3-E916A3AB70EC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6D1B61-49AE-6F9E-A36D-992941E7A085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C55E2AE-D7BC-0B35-C41D-AF334C846E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873CA169-1E59-2E71-8759-22426695F00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CF6D50B-AD0B-1BC8-6C9A-ECB2A6EA8121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428BE2C-CD33-487C-7B74-8FAD97733C5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357550E2-78BE-68FC-CAB0-B1BD1CFA5BD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C1CB3867-F38A-7D07-6463-79F3AD242BC8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D5951C-D2EA-287A-AAFF-467D53E07287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8F39F7-666B-23C0-4D01-99812C96C4EF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057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8012243" y="2123374"/>
            <a:ext cx="172843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Goujons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 Hoops </a:t>
            </a:r>
          </a:p>
          <a:p>
            <a:pPr algn="l"/>
            <a:endParaRPr lang="en-GB" sz="1000" b="1" dirty="0">
              <a:solidFill>
                <a:srgbClr val="92D050"/>
              </a:solidFill>
            </a:endParaRPr>
          </a:p>
          <a:p>
            <a:pPr algn="l"/>
            <a:r>
              <a:rPr lang="en-GB" sz="1000" b="1" dirty="0">
                <a:solidFill>
                  <a:srgbClr val="92D050"/>
                </a:solidFill>
              </a:rPr>
              <a:t>Or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Sausages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 Hoops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Potato with Tuna &amp; 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Ice cream &amp; Fruit 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5974090" y="2184930"/>
            <a:ext cx="172843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Meatballs with a Tomato &amp; Basil Sauce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Pasta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002060"/>
                </a:solidFill>
                <a:effectLst/>
              </a:rPr>
              <a:t>Rice </a:t>
            </a:r>
            <a:r>
              <a:rPr lang="en-GB" sz="1000" b="1" i="0" u="none" strike="noStrike" dirty="0" err="1">
                <a:solidFill>
                  <a:srgbClr val="002060"/>
                </a:solidFill>
                <a:effectLst/>
              </a:rPr>
              <a:t>Krsipie</a:t>
            </a:r>
            <a:r>
              <a:rPr lang="en-GB" sz="1000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en-GB" sz="1000" b="1" i="0" u="none" strike="noStrike" dirty="0" err="1">
                <a:solidFill>
                  <a:srgbClr val="002060"/>
                </a:solidFill>
                <a:effectLst/>
              </a:rPr>
              <a:t>Sq</a:t>
            </a:r>
            <a:r>
              <a:rPr lang="en-GB" sz="1000" b="1" i="0" u="none" strike="noStrike" dirty="0">
                <a:solidFill>
                  <a:srgbClr val="002060"/>
                </a:solidFill>
                <a:effectLst/>
              </a:rPr>
              <a:t> &amp; Fruit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Roast Gammon Dinner,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Broccoli &amp; Cauliflowe</a:t>
            </a:r>
            <a:r>
              <a:rPr lang="en-GB" sz="1000" b="1" dirty="0">
                <a:solidFill>
                  <a:srgbClr val="1A2C4B"/>
                </a:solidFill>
              </a:rPr>
              <a:t>r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&amp; Pepper Fajita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 Potato 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Sticky Date Pudding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&amp; </a:t>
            </a:r>
            <a:r>
              <a:rPr lang="en-GB" sz="1000" b="1" dirty="0">
                <a:solidFill>
                  <a:srgbClr val="1A2C4B"/>
                </a:solidFill>
              </a:rPr>
              <a:t>Toffee Sauce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2203474" y="2184930"/>
            <a:ext cx="1733633" cy="33239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Cottage Pie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 &amp; 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Wedges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Peas &amp; 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r>
              <a:rPr lang="en-GB" sz="1000" b="1" dirty="0" err="1">
                <a:solidFill>
                  <a:srgbClr val="1A2C4B"/>
                </a:solidFill>
              </a:rPr>
              <a:t>Flakemeal</a:t>
            </a:r>
            <a:r>
              <a:rPr lang="en-GB" sz="1000" b="1" dirty="0">
                <a:solidFill>
                  <a:srgbClr val="1A2C4B"/>
                </a:solidFill>
              </a:rPr>
              <a:t> Biscuit &amp; Fruit </a:t>
            </a:r>
          </a:p>
          <a:p>
            <a:endParaRPr lang="en-GB" sz="1000" b="1" dirty="0">
              <a:solidFill>
                <a:srgbClr val="1A2C4B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303826" y="2123375"/>
            <a:ext cx="1709532" cy="31700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Golden Crumbed Fish Fingers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Beans </a:t>
            </a: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Creamy Chicken &amp; Broccoli Pasta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Garlic Bread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Yoghurt &amp; Fruit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50677" y="543597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4D2C06-F1E5-1B55-7835-AF289CF2F04D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F86C67-3704-E12E-A795-F40BC38E31A7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824A4F2-5356-EEF8-71BB-C963C0B1E375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99DD6646-360E-6468-F525-97B07D2EA063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377F726-A0C9-9114-B6B6-4602DAC8A3B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08E07CF-FC2E-2ADA-0A52-778DB944EEB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7696401E-049F-E068-EACD-7BA63BF20F5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58EA08C1-95D8-8992-3A3E-F0256C59D210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3E38B8-78AF-D147-E7A5-180AEB67BD4D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22CD722-1D6A-DB9C-63DB-BC3D084325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Pork Sausages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 Hoops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Jerk Chicken &amp; Caribbean Rice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Flatbread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Lemon Shortbread &amp; Melon Wedge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180048" y="2048042"/>
            <a:ext cx="1720045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Potatoes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Lasagne,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Garlic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Fruit Salad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Roast Chicken Dinner,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Sweetcorn &amp; Broccoli 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Butternut Squash, Penne Pasta in a Tomato &amp; Pesto Sauce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Sweetcorn &amp; Broccoli 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Oven Roast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Raspberry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210791" y="2124987"/>
            <a:ext cx="172004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BBQ Pulled Pork Pizza Wrap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Wedges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Yoghurt &amp; Fruit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17312" y="2123375"/>
            <a:ext cx="160376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Burger </a:t>
            </a:r>
            <a:r>
              <a:rPr lang="en-GB" sz="1000" b="1" dirty="0">
                <a:solidFill>
                  <a:srgbClr val="1A2C4B"/>
                </a:solidFill>
              </a:rPr>
              <a:t>/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Bean Burger 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Corn on the cob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Salt &amp; Chilli Chicken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Ice cream &amp; Fruit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65672" y="516556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>
              <a:solidFill>
                <a:srgbClr val="91B23B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D6C62-8D22-7487-26ED-1BFBBC14F725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C447FC-D17B-9A78-8D94-73575EBC8E92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E76EBD-D002-77B2-0933-9B135CD5B6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1F9C3C1D-8513-4278-8499-E54B0398D71C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5FE7B2B7-D863-96A3-43D4-310C6889CC80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B7E48D0-7B22-98E0-8963-A310B06D7C37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167E9A3D-D4EB-A6DA-4468-B731C9100C0F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F5749E6-E8E0-BB52-3BB7-399A3F7C9A29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B9B449-BD75-7C42-D6C3-67EFE34788CB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2C8391-C806-909C-6AFC-8D69ABDFCDA2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6" ma:contentTypeDescription="Create a new document." ma:contentTypeScope="" ma:versionID="9cb99b830af80011116ec90068487da8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c2f61e07804203a1701d50e68b18b6d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D44D86-632E-47E0-B31A-F39434E234FD}">
  <ds:schemaRefs>
    <ds:schemaRef ds:uri="3fb5e4cd-4fb9-4a04-b8e7-1efb93a0c348"/>
    <ds:schemaRef ds:uri="f098a31c-cf5f-4701-95f1-80706b2c23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1426968-391C-4A6B-A8F4-FE302A4651EE}">
  <ds:schemaRefs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f098a31c-cf5f-4701-95f1-80706b2c2303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fb5e4cd-4fb9-4a04-b8e7-1efb93a0c34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1467</TotalTime>
  <Words>748</Words>
  <Application>Microsoft Office PowerPoint</Application>
  <PresentationFormat>A4 Paper (210x297 mm)</PresentationFormat>
  <Paragraphs>455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G McKeown</cp:lastModifiedBy>
  <cp:revision>9</cp:revision>
  <dcterms:created xsi:type="dcterms:W3CDTF">2023-06-15T15:32:02Z</dcterms:created>
  <dcterms:modified xsi:type="dcterms:W3CDTF">2024-03-21T11:16:41Z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